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382C00-37DB-4919-B183-90BB89FBAD4B}">
          <p14:sldIdLst>
            <p14:sldId id="256"/>
            <p14:sldId id="271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</p14:sldIdLst>
        </p14:section>
        <p14:section name="Раздел без заголовка" id="{1E33A8B8-0022-44ED-B8CC-7E814780D3DC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6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A6657-9096-42C6-8655-E217FE0C08C2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8D1BA-1FB2-4472-9F88-00B81674D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3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8D1BA-1FB2-4472-9F88-00B81674D18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12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8D1BA-1FB2-4472-9F88-00B81674D1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6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4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26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11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42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09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582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974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7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8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5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2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72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04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C4B3B55-399A-447E-9598-D02F56748E11}" type="datetimeFigureOut">
              <a:rPr lang="ru-RU" smtClean="0"/>
              <a:t>20.01.2015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A3C63CC-B203-4A2F-810A-32827384F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06200" y="-414455"/>
            <a:ext cx="5765939" cy="4849978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Скоро, скоро</a:t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</a:rPr>
              <a:t> Новый Год!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23" y="624711"/>
            <a:ext cx="5859467" cy="5471290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014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Вот такие вот олени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2306472"/>
            <a:ext cx="5627075" cy="444917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306472"/>
            <a:ext cx="5639348" cy="444917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44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Красивые веночки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" y="2306471"/>
            <a:ext cx="5390866" cy="4394579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2415654"/>
            <a:ext cx="5445455" cy="4285396"/>
          </a:xfrm>
          <a:prstGeom prst="ellipse">
            <a:avLst/>
          </a:prstGeom>
          <a:ln w="190500" cap="rnd">
            <a:solidFill>
              <a:srgbClr val="7030A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19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Веселая семейка, олень, картина с оленями, носочек с подарками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2320119"/>
            <a:ext cx="5367767" cy="442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5" y="2320119"/>
            <a:ext cx="5502871" cy="442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1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А вот снеговики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2" y="2333767"/>
            <a:ext cx="5254388" cy="4299045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22" y="2333767"/>
            <a:ext cx="5199797" cy="4299045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04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И к празднику успел, приехал Санта- Клаус.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9" y="2320444"/>
            <a:ext cx="5668018" cy="4428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58" y="2309558"/>
            <a:ext cx="5652996" cy="4428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32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Встретились на праздники, Дедушка Мороз и Санта- Клаус, на радость ребятне. Послушали стихи</a:t>
            </a:r>
            <a:r>
              <a:rPr lang="ru-RU" sz="2000" smtClean="0"/>
              <a:t>, песни, </a:t>
            </a:r>
            <a:r>
              <a:rPr lang="ru-RU" sz="2000" dirty="0"/>
              <a:t>п</a:t>
            </a:r>
            <a:r>
              <a:rPr lang="ru-RU" sz="2000" smtClean="0"/>
              <a:t>осмотрели </a:t>
            </a:r>
            <a:r>
              <a:rPr lang="ru-RU" sz="2000" dirty="0" smtClean="0"/>
              <a:t>танцы и в благодарность раздали </a:t>
            </a:r>
            <a:r>
              <a:rPr lang="ru-RU" sz="2000" smtClean="0"/>
              <a:t>деткам подарки. </a:t>
            </a:r>
            <a:endParaRPr lang="ru-RU" sz="20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4096"/>
          <a:stretch>
            <a:fillRect/>
          </a:stretch>
        </p:blipFill>
        <p:spPr>
          <a:xfrm>
            <a:off x="958106" y="149962"/>
            <a:ext cx="9580728" cy="4380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4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Новый год </a:t>
            </a:r>
            <a:r>
              <a:rPr lang="ru-RU" sz="4400" smtClean="0">
                <a:solidFill>
                  <a:srgbClr val="0070C0"/>
                </a:solidFill>
              </a:rPr>
              <a:t>в Финляндии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user\Desktop\САЙТ январь\Федорова\новый год №1\1164450562_2yttbh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23" y="2603499"/>
            <a:ext cx="5119086" cy="383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801858"/>
            <a:ext cx="9536492" cy="1322364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«Новый Год» - самый любимый праздник у детей и взрослых. </a:t>
            </a:r>
            <a:r>
              <a:rPr lang="ru-RU" sz="2000" dirty="0" smtClean="0"/>
              <a:t>И на  праздник решили пригласить Санта- Клауса из далекой Финляндии. 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618" y="2320119"/>
            <a:ext cx="7861109" cy="4394580"/>
          </a:xfrm>
          <a:prstGeom prst="roundRect">
            <a:avLst>
              <a:gd name="adj" fmla="val 11111"/>
            </a:avLst>
          </a:prstGeom>
          <a:ln w="190500" cap="rnd">
            <a:solidFill>
              <a:srgbClr val="7030A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06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159" y="905429"/>
            <a:ext cx="8761413" cy="706964"/>
          </a:xfrm>
        </p:spPr>
        <p:txBody>
          <a:bodyPr/>
          <a:lstStyle/>
          <a:p>
            <a:pPr algn="ctr"/>
            <a:r>
              <a:rPr lang="ru-RU" sz="2000" dirty="0" smtClean="0"/>
              <a:t>Но что бы приехал Санта- Клаус, надо написать ему письмо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43" y="2180880"/>
            <a:ext cx="7230714" cy="4475225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617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Вот и готово письмо, пора отправлять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" y="2230272"/>
            <a:ext cx="7652138" cy="4464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Сделали камин, ждем Санта- Клауса.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59" y="2145947"/>
            <a:ext cx="8011235" cy="4537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Получив письмо, Санта-Клаус запряг своего верного помощника Оленя и отправился в путь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80" y="2045052"/>
            <a:ext cx="7874758" cy="4606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4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Спешит, торопится к ребяткам он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84" y="2072509"/>
            <a:ext cx="7942997" cy="4524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а что бы не скучать в ожидании, готовили поделки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41" y="2018082"/>
            <a:ext cx="8292283" cy="4524233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018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298</TotalTime>
  <Words>142</Words>
  <Application>Microsoft Office PowerPoint</Application>
  <PresentationFormat>Произвольный</PresentationFormat>
  <Paragraphs>17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Ион (конференц-зал)</vt:lpstr>
      <vt:lpstr>  Скоро, скоро  Новый Год!</vt:lpstr>
      <vt:lpstr>Новый год в Финляндии</vt:lpstr>
      <vt:lpstr>«Новый Год» - самый любимый праздник у детей и взрослых. И на  праздник решили пригласить Санта- Клауса из далекой Финляндии.      </vt:lpstr>
      <vt:lpstr>Но что бы приехал Санта- Клаус, надо написать ему письмо</vt:lpstr>
      <vt:lpstr>Вот и готово письмо, пора отправлять</vt:lpstr>
      <vt:lpstr>Сделали камин, ждем Санта- Клауса.</vt:lpstr>
      <vt:lpstr>Получив письмо, Санта-Клаус запряг своего верного помощника Оленя и отправился в путь</vt:lpstr>
      <vt:lpstr>Спешит, торопится к ребяткам он</vt:lpstr>
      <vt:lpstr>а что бы не скучать в ожидании, готовили поделки</vt:lpstr>
      <vt:lpstr>Вот такие вот олени</vt:lpstr>
      <vt:lpstr>Красивые веночки</vt:lpstr>
      <vt:lpstr>Веселая семейка, олень, картина с оленями, носочек с подарками</vt:lpstr>
      <vt:lpstr>А вот снеговики</vt:lpstr>
      <vt:lpstr>И к празднику успел, приехал Санта- Клаус.</vt:lpstr>
      <vt:lpstr>Встретились на праздники, Дедушка Мороз и Санта- Клаус, на радость ребятне. Послушали стихи, песни, посмотрели танцы и в благодарность раздали деткам подарки.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Скоро, скоро Новый Год!</dc:title>
  <dc:creator>user</dc:creator>
  <cp:lastModifiedBy>Пользователь</cp:lastModifiedBy>
  <cp:revision>29</cp:revision>
  <dcterms:created xsi:type="dcterms:W3CDTF">2015-01-16T12:06:36Z</dcterms:created>
  <dcterms:modified xsi:type="dcterms:W3CDTF">2015-01-20T02:57:02Z</dcterms:modified>
</cp:coreProperties>
</file>